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7" r:id="rId2"/>
    <p:sldId id="302" r:id="rId3"/>
    <p:sldId id="287" r:id="rId4"/>
  </p:sldIdLst>
  <p:sldSz cx="12192000" cy="6858000"/>
  <p:notesSz cx="6858000" cy="9144000"/>
  <p:embeddedFontLst>
    <p:embeddedFont>
      <p:font typeface="Adobe 고딕 Std B" panose="020B0800000000000000" pitchFamily="34" charset="-127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cmicpc.net/problem/256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5" y="4268691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실습편</a:t>
            </a:r>
            <a:endParaRPr lang="ko-KR" altLang="en-US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연습문제 </a:t>
            </a:r>
            <a:r>
              <a:rPr lang="en-US" altLang="ko-KR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#1</a:t>
            </a:r>
            <a:endParaRPr lang="ko-KR" altLang="en-US" sz="2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526205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건강을 위해 운동을 시작했습니다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49" y="1924205"/>
            <a:ext cx="6942127" cy="462840"/>
            <a:chOff x="1080916" y="1753161"/>
            <a:chExt cx="7319190" cy="462840"/>
          </a:xfrm>
        </p:grpSpPr>
        <p:sp>
          <p:nvSpPr>
            <p:cNvPr id="26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28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362664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매일매일 운동한 시간이 다음과 같을 때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주간 운동한 시간의 총합과 평균을 출력하세요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9" y="2840067"/>
            <a:ext cx="42862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0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C1DD5-4595-4F6E-884C-DC6AE13A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4" y="2102240"/>
            <a:ext cx="10515600" cy="89535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9D9D9D"/>
                </a:solidFill>
              </a:rPr>
              <a:t>2562 </a:t>
            </a:r>
            <a:r>
              <a:rPr lang="ko-KR" altLang="en-US" sz="2400" dirty="0">
                <a:solidFill>
                  <a:srgbClr val="9D9D9D"/>
                </a:solidFill>
              </a:rPr>
              <a:t>최댓값</a:t>
            </a:r>
            <a:r>
              <a:rPr lang="en-US" altLang="ko-KR" sz="2400" dirty="0">
                <a:solidFill>
                  <a:srgbClr val="9D9D9D"/>
                </a:solidFill>
              </a:rPr>
              <a:t>(1</a:t>
            </a:r>
            <a:r>
              <a:rPr lang="ko-KR" altLang="en-US" sz="2400" dirty="0">
                <a:solidFill>
                  <a:srgbClr val="9D9D9D"/>
                </a:solidFill>
              </a:rPr>
              <a:t>차원 배열</a:t>
            </a:r>
            <a:r>
              <a:rPr lang="en-US" altLang="ko-KR" sz="2400" dirty="0">
                <a:solidFill>
                  <a:srgbClr val="9D9D9D"/>
                </a:solidFill>
              </a:rPr>
              <a:t>)</a:t>
            </a:r>
            <a:r>
              <a:rPr lang="ko-KR" altLang="en-US" sz="2400" dirty="0">
                <a:solidFill>
                  <a:srgbClr val="9D9D9D"/>
                </a:solidFill>
              </a:rPr>
              <a:t>을 풀어봅시다</a:t>
            </a:r>
            <a:r>
              <a:rPr lang="en-US" altLang="ko-KR" sz="2400" dirty="0">
                <a:solidFill>
                  <a:srgbClr val="9D9D9D"/>
                </a:solidFill>
              </a:rPr>
              <a:t>!</a:t>
            </a:r>
            <a:br>
              <a:rPr lang="en-US" altLang="ko-KR" sz="2400" dirty="0">
                <a:solidFill>
                  <a:srgbClr val="9D9D9D"/>
                </a:solidFill>
              </a:rPr>
            </a:br>
            <a:r>
              <a:rPr lang="en-US" altLang="ko-KR" sz="2400" dirty="0">
                <a:hlinkClick r:id="rId2"/>
              </a:rPr>
              <a:t>https://www.acmicpc.net/problem/2562</a:t>
            </a:r>
            <a:endParaRPr lang="ko-KR" altLang="en-US" sz="2400" dirty="0">
              <a:solidFill>
                <a:srgbClr val="9D9D9D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01E5DC6-23ED-430E-89D2-6D1CC129D151}"/>
              </a:ext>
            </a:extLst>
          </p:cNvPr>
          <p:cNvSpPr txBox="1">
            <a:spLocks/>
          </p:cNvSpPr>
          <p:nvPr/>
        </p:nvSpPr>
        <p:spPr>
          <a:xfrm>
            <a:off x="838200" y="1333350"/>
            <a:ext cx="10515600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백준에서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배열 문제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풀어보기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5D0FA3-A7EF-4BB1-98F3-D30D4D0E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89" y="3195788"/>
            <a:ext cx="11507822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7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58</Words>
  <Application>Microsoft Office PowerPoint</Application>
  <PresentationFormat>와이드스크린</PresentationFormat>
  <Paragraphs>9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맑은 고딕</vt:lpstr>
      <vt:lpstr>Arial</vt:lpstr>
      <vt:lpstr>Apple SD 산돌고딕 Neo 세미볼드체</vt:lpstr>
      <vt:lpstr>서울남산 장체 L</vt:lpstr>
      <vt:lpstr>Adobe 고딕 Std B</vt:lpstr>
      <vt:lpstr>서울남산체 B</vt:lpstr>
      <vt:lpstr>Dinbol</vt:lpstr>
      <vt:lpstr>Office 테마</vt:lpstr>
      <vt:lpstr>초심자들을 위한 C언어 세션</vt:lpstr>
      <vt:lpstr>PowerPoint 프레젠테이션</vt:lpstr>
      <vt:lpstr>2562 최댓값(1차원 배열)을 풀어봅시다! https://www.acmicpc.net/problem/2562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초심자들을 위한 C언어 세션</dc:title>
  <dc:creator>지현 최</dc:creator>
  <cp:lastModifiedBy>지현 최</cp:lastModifiedBy>
  <cp:revision>9</cp:revision>
  <dcterms:created xsi:type="dcterms:W3CDTF">2020-04-11T04:31:44Z</dcterms:created>
  <dcterms:modified xsi:type="dcterms:W3CDTF">2020-04-19T11:43:53Z</dcterms:modified>
</cp:coreProperties>
</file>